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Source Code Pro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1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8c86cf2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8c86cf2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99d3f381ea536d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99d3f381ea536d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99d3f381ea536d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99d3f381ea536d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9.jpg"/><Relationship Id="rId5" Type="http://schemas.openxmlformats.org/officeDocument/2006/relationships/image" Target="../media/image1.png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300"/>
              <a:t>Proyecto </a:t>
            </a:r>
            <a:r>
              <a:rPr lang="es" sz="6300"/>
              <a:t>de Desarrollo de Aplicaciones Web</a:t>
            </a:r>
            <a:endParaRPr sz="63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Ricardo Jesús Cabrera Valero - ADA ITS 2019/2020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645200" y="-1259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uso real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75" y="532599"/>
            <a:ext cx="8339026" cy="40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33375" y="1448850"/>
            <a:ext cx="4377300" cy="22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se rentabiliza Sunset económicamente?</a:t>
            </a:r>
            <a:endParaRPr/>
          </a:p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Productos fiables y económicos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Mayor captación de usuarios.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Gastos de gestión, publicidad y porcentaje de venta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Cobramos unos gastos de gestión.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Programa de socios con ofertas exclusivas.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Obtenemos un porcentaje por venden el producto.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0" y="1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Sunset?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SUNSET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Tienda </a:t>
            </a:r>
            <a:r>
              <a:rPr lang="es"/>
              <a:t>online para comprar productos textiles a un precio muy económico, basado en ofertas.</a:t>
            </a:r>
            <a:endParaRPr/>
          </a:p>
        </p:txBody>
      </p:sp>
      <p:pic>
        <p:nvPicPr>
          <p:cNvPr descr="Ordenador portátil Chromebook abierto"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0" l="129" r="129" t="0"/>
          <a:stretch/>
        </p:blipFill>
        <p:spPr>
          <a:xfrm>
            <a:off x="4131700" y="978250"/>
            <a:ext cx="4142050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6">
            <a:alphaModFix/>
          </a:blip>
          <a:srcRect b="0" l="59" r="59" t="0"/>
          <a:stretch/>
        </p:blipFill>
        <p:spPr>
          <a:xfrm>
            <a:off x="7269175" y="1858795"/>
            <a:ext cx="1514675" cy="2692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Porqué Sunset?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25999" r="26004" t="0"/>
          <a:stretch/>
        </p:blipFill>
        <p:spPr>
          <a:xfrm>
            <a:off x="433450" y="434175"/>
            <a:ext cx="4090925" cy="42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9812" r="9820" t="0"/>
          <a:stretch/>
        </p:blipFill>
        <p:spPr>
          <a:xfrm>
            <a:off x="4695824" y="434175"/>
            <a:ext cx="1891826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b="0" l="9256" r="9264" t="0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6">
            <a:alphaModFix/>
          </a:blip>
          <a:srcRect b="28835" l="0" r="0" t="28839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¿Como funciona Sunset?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0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</a:t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350" y="2262373"/>
            <a:ext cx="2364009" cy="127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738" y="2328438"/>
            <a:ext cx="1144425" cy="11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00" y="2394400"/>
            <a:ext cx="1012500" cy="10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7575" y="2534022"/>
            <a:ext cx="733481" cy="7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Datos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688" y="1106000"/>
            <a:ext cx="5080620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